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8" r:id="rId2"/>
    <p:sldId id="256" r:id="rId3"/>
    <p:sldId id="257" r:id="rId4"/>
    <p:sldId id="258" r:id="rId5"/>
    <p:sldId id="259" r:id="rId6"/>
    <p:sldId id="260" r:id="rId7"/>
    <p:sldId id="265" r:id="rId8"/>
    <p:sldId id="266" r:id="rId9"/>
    <p:sldId id="267" r:id="rId10"/>
    <p:sldId id="263" r:id="rId11"/>
    <p:sldId id="264" r:id="rId12"/>
    <p:sldId id="261" r:id="rId13"/>
    <p:sldId id="262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oornima Burma" userId="951f9ca318d7894f" providerId="LiveId" clId="{857BC62D-403C-45D3-BDB2-3508E8337FB4}"/>
    <pc:docChg chg="modSld">
      <pc:chgData name="Poornima Burma" userId="951f9ca318d7894f" providerId="LiveId" clId="{857BC62D-403C-45D3-BDB2-3508E8337FB4}" dt="2024-07-15T05:46:34.896" v="1" actId="404"/>
      <pc:docMkLst>
        <pc:docMk/>
      </pc:docMkLst>
      <pc:sldChg chg="modSp mod">
        <pc:chgData name="Poornima Burma" userId="951f9ca318d7894f" providerId="LiveId" clId="{857BC62D-403C-45D3-BDB2-3508E8337FB4}" dt="2024-07-15T05:46:34.896" v="1" actId="404"/>
        <pc:sldMkLst>
          <pc:docMk/>
          <pc:sldMk cId="0" sldId="258"/>
        </pc:sldMkLst>
        <pc:spChg chg="mod">
          <ac:chgData name="Poornima Burma" userId="951f9ca318d7894f" providerId="LiveId" clId="{857BC62D-403C-45D3-BDB2-3508E8337FB4}" dt="2024-07-15T05:46:34.896" v="1" actId="404"/>
          <ac:spMkLst>
            <pc:docMk/>
            <pc:sldMk cId="0" sldId="258"/>
            <ac:spMk id="11" creationId="{00000000-0000-0000-0000-000000000000}"/>
          </ac:spMkLst>
        </pc:spChg>
        <pc:spChg chg="mod">
          <ac:chgData name="Poornima Burma" userId="951f9ca318d7894f" providerId="LiveId" clId="{857BC62D-403C-45D3-BDB2-3508E8337FB4}" dt="2024-07-15T05:46:30.570" v="0" actId="404"/>
          <ac:spMkLst>
            <pc:docMk/>
            <pc:sldMk cId="0" sldId="258"/>
            <ac:spMk id="17" creationId="{00000000-0000-0000-0000-00000000000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3295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DDEC0A-6022-EE0C-2EC2-F220DA816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905" y="262584"/>
            <a:ext cx="5768246" cy="3545475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817025-42D5-FA40-4E06-06565A6AEB64}"/>
              </a:ext>
            </a:extLst>
          </p:cNvPr>
          <p:cNvSpPr txBox="1"/>
          <p:nvPr/>
        </p:nvSpPr>
        <p:spPr>
          <a:xfrm>
            <a:off x="6440230" y="2982954"/>
            <a:ext cx="8190170" cy="5243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3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DEPARTMENT OF COMPUTER APPLICATIONS</a:t>
            </a:r>
            <a:endParaRPr lang="en-IN" sz="3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4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PROJECT : KEYLOGGER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 </a:t>
            </a: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BY: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SAI VARDHAN – B.TECH CSE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ARYAN GUPTA – B.TECH CSE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BURMA POORNIMA – MSC IT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9EC290-81A6-4D05-712B-2050EAFE0D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544" y="4648900"/>
            <a:ext cx="5236967" cy="273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055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6199110-2F79-21A5-F154-1893E3B36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774" y="542925"/>
            <a:ext cx="12087225" cy="711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79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AA80E6-5A50-A87D-E3D6-8B75341B1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337" y="326378"/>
            <a:ext cx="5173663" cy="44221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60457D-59E1-BF1A-EFF7-62988A432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525" y="3064724"/>
            <a:ext cx="8105775" cy="47759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7DE05D-1C44-CB9A-0647-B3F84893685C}"/>
              </a:ext>
            </a:extLst>
          </p:cNvPr>
          <p:cNvSpPr txBox="1"/>
          <p:nvPr/>
        </p:nvSpPr>
        <p:spPr>
          <a:xfrm>
            <a:off x="7543800" y="850900"/>
            <a:ext cx="5003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latin typeface="Poppins" panose="00000500000000000000" pitchFamily="2" charset="0"/>
                <a:cs typeface="Poppins" panose="00000500000000000000" pitchFamily="2" charset="0"/>
              </a:rPr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2441909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02156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2915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4143" y="3330297"/>
            <a:ext cx="10572393" cy="682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72"/>
              </a:lnSpc>
              <a:buNone/>
            </a:pPr>
            <a:r>
              <a:rPr lang="en-US" sz="4298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Ethical Considerations and Precautions</a:t>
            </a:r>
            <a:endParaRPr lang="en-US" sz="4298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43" y="4340066"/>
            <a:ext cx="4367332" cy="87332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82385" y="5540812"/>
            <a:ext cx="2729151" cy="341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86"/>
              </a:lnSpc>
              <a:buNone/>
            </a:pPr>
            <a:r>
              <a:rPr lang="en-US" sz="214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Legality</a:t>
            </a:r>
            <a:endParaRPr lang="en-US" sz="2149" dirty="0"/>
          </a:p>
        </p:txBody>
      </p:sp>
      <p:sp>
        <p:nvSpPr>
          <p:cNvPr id="8" name="Text 4"/>
          <p:cNvSpPr/>
          <p:nvPr/>
        </p:nvSpPr>
        <p:spPr>
          <a:xfrm>
            <a:off x="982385" y="6012894"/>
            <a:ext cx="3930848" cy="1397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51"/>
              </a:lnSpc>
              <a:buNone/>
            </a:pPr>
            <a:r>
              <a:rPr lang="en-US" sz="17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 the use of keyloggers complies with local laws and regulations, as unauthorized monitoring can be illegal in many jurisdictions.</a:t>
            </a:r>
            <a:endParaRPr lang="en-US" sz="1719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1475" y="4340066"/>
            <a:ext cx="4367332" cy="87332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49716" y="5540812"/>
            <a:ext cx="2729151" cy="341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86"/>
              </a:lnSpc>
              <a:buNone/>
            </a:pPr>
            <a:r>
              <a:rPr lang="en-US" sz="214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Privacy</a:t>
            </a:r>
            <a:endParaRPr lang="en-US" sz="2149" dirty="0"/>
          </a:p>
        </p:txBody>
      </p:sp>
      <p:sp>
        <p:nvSpPr>
          <p:cNvPr id="11" name="Text 6"/>
          <p:cNvSpPr/>
          <p:nvPr/>
        </p:nvSpPr>
        <p:spPr>
          <a:xfrm>
            <a:off x="5349716" y="6012894"/>
            <a:ext cx="3930848" cy="1397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51"/>
              </a:lnSpc>
              <a:buNone/>
            </a:pPr>
            <a:r>
              <a:rPr lang="en-US" sz="17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Respect user privacy and only collect data with their explicit consent, particularly when dealing with sensitive personal information.</a:t>
            </a:r>
            <a:endParaRPr lang="en-US" sz="1719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8806" y="4340066"/>
            <a:ext cx="4367451" cy="87332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717048" y="5540812"/>
            <a:ext cx="2729151" cy="341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86"/>
              </a:lnSpc>
              <a:buNone/>
            </a:pPr>
            <a:r>
              <a:rPr lang="en-US" sz="214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Security</a:t>
            </a:r>
            <a:endParaRPr lang="en-US" sz="2149" dirty="0"/>
          </a:p>
        </p:txBody>
      </p:sp>
      <p:sp>
        <p:nvSpPr>
          <p:cNvPr id="14" name="Text 8"/>
          <p:cNvSpPr/>
          <p:nvPr/>
        </p:nvSpPr>
        <p:spPr>
          <a:xfrm>
            <a:off x="9717048" y="6012894"/>
            <a:ext cx="3930968" cy="10479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51"/>
              </a:lnSpc>
              <a:buNone/>
            </a:pPr>
            <a:r>
              <a:rPr lang="en-US" sz="17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strong security measures to protect the collected data and prevent unauthorized access or misuse.</a:t>
            </a:r>
            <a:endParaRPr lang="en-US" sz="1719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2240637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Conclusion and Thank You</a:t>
            </a:r>
            <a:endParaRPr lang="en-US" sz="6162" dirty="0"/>
          </a:p>
        </p:txBody>
      </p:sp>
      <p:sp>
        <p:nvSpPr>
          <p:cNvPr id="6" name="Text 3"/>
          <p:cNvSpPr/>
          <p:nvPr/>
        </p:nvSpPr>
        <p:spPr>
          <a:xfrm>
            <a:off x="793790" y="4537234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Thank you for your time and attention. We hope this presentation has provided a comprehensive overview of keylogging technology, its applications, and the important ethical considerations to keep in mind. Please feel free to reach out if you have any further questions.</a:t>
            </a:r>
            <a:endParaRPr lang="en-US" sz="1786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607" y="2477095"/>
            <a:ext cx="4919186" cy="327540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2240637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Introduction to Keylogging</a:t>
            </a:r>
            <a:endParaRPr lang="en-US" sz="6162" dirty="0"/>
          </a:p>
        </p:txBody>
      </p:sp>
      <p:sp>
        <p:nvSpPr>
          <p:cNvPr id="7" name="Text 3"/>
          <p:cNvSpPr/>
          <p:nvPr/>
        </p:nvSpPr>
        <p:spPr>
          <a:xfrm>
            <a:off x="793790" y="4537234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Keylogging is the practice of monitoring and recording the keystrokes made on a computer or mobile device, often for security or surveillance purposes. This technique can be used to track user activity, capture sensitive information, and investigate potential security breaches.</a:t>
            </a:r>
            <a:endParaRPr lang="en-US" sz="1786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731175"/>
            <a:ext cx="4919305" cy="276713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2864525"/>
            <a:ext cx="5843826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What is a Keylogger?</a:t>
            </a:r>
            <a:endParaRPr lang="en-US" sz="4465" dirty="0"/>
          </a:p>
        </p:txBody>
      </p:sp>
      <p:sp>
        <p:nvSpPr>
          <p:cNvPr id="7" name="Text 3"/>
          <p:cNvSpPr/>
          <p:nvPr/>
        </p:nvSpPr>
        <p:spPr>
          <a:xfrm>
            <a:off x="6280190" y="3913465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 keylogger is a software or hardware-based tool that records the keystrokes made on a computer or mobile device. It can capture login credentials, passwords, credit card numbers, and other sensitive data entered by the user, posing a significant threat to privacy and security.</a:t>
            </a:r>
            <a:endParaRPr lang="en-US" sz="178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893088"/>
            <a:ext cx="93852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Keylogger Applications and Use Cases</a:t>
            </a:r>
            <a:endParaRPr lang="en-US" sz="4465" dirty="0"/>
          </a:p>
        </p:txBody>
      </p:sp>
      <p:sp>
        <p:nvSpPr>
          <p:cNvPr id="6" name="Shape 3"/>
          <p:cNvSpPr/>
          <p:nvPr/>
        </p:nvSpPr>
        <p:spPr>
          <a:xfrm>
            <a:off x="793790" y="2650808"/>
            <a:ext cx="4579263" cy="2047994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8224" y="2885242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Parental Monitoring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1028224" y="3375660"/>
            <a:ext cx="41103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Keyloggers can be used by parents to monitor their children's online activity and ensure their safety.</a:t>
            </a:r>
            <a:endParaRPr lang="en-US" sz="1786" dirty="0"/>
          </a:p>
        </p:txBody>
      </p:sp>
      <p:sp>
        <p:nvSpPr>
          <p:cNvPr id="9" name="Shape 6"/>
          <p:cNvSpPr/>
          <p:nvPr/>
        </p:nvSpPr>
        <p:spPr>
          <a:xfrm>
            <a:off x="5599867" y="2650808"/>
            <a:ext cx="4579263" cy="2047994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834301" y="2885242"/>
            <a:ext cx="2940606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Employee Monitoring</a:t>
            </a:r>
            <a:endParaRPr lang="en-US" sz="2233" dirty="0"/>
          </a:p>
        </p:txBody>
      </p:sp>
      <p:sp>
        <p:nvSpPr>
          <p:cNvPr id="11" name="Text 8"/>
          <p:cNvSpPr/>
          <p:nvPr/>
        </p:nvSpPr>
        <p:spPr>
          <a:xfrm>
            <a:off x="5834301" y="3375660"/>
            <a:ext cx="41103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Employers may use keyloggers to track employee productivity and prevent data theft or unauthorized access.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93790" y="4925616"/>
            <a:ext cx="45792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28224" y="5160050"/>
            <a:ext cx="3180636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Forensic Investigations</a:t>
            </a:r>
            <a:endParaRPr lang="en-US" sz="2233" dirty="0"/>
          </a:p>
        </p:txBody>
      </p:sp>
      <p:sp>
        <p:nvSpPr>
          <p:cNvPr id="14" name="Text 11"/>
          <p:cNvSpPr/>
          <p:nvPr/>
        </p:nvSpPr>
        <p:spPr>
          <a:xfrm>
            <a:off x="1028224" y="5650468"/>
            <a:ext cx="4110395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Law enforcement and security professionals can use keyloggers to gather evidence in criminal investigations.</a:t>
            </a:r>
            <a:endParaRPr lang="en-US" sz="1786" dirty="0"/>
          </a:p>
        </p:txBody>
      </p:sp>
      <p:sp>
        <p:nvSpPr>
          <p:cNvPr id="15" name="Shape 12"/>
          <p:cNvSpPr/>
          <p:nvPr/>
        </p:nvSpPr>
        <p:spPr>
          <a:xfrm>
            <a:off x="5599867" y="4925616"/>
            <a:ext cx="45792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5834301" y="5160050"/>
            <a:ext cx="302192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Cybersecurity Testing</a:t>
            </a:r>
            <a:endParaRPr lang="en-US" sz="2233" dirty="0"/>
          </a:p>
        </p:txBody>
      </p:sp>
      <p:sp>
        <p:nvSpPr>
          <p:cNvPr id="17" name="Text 14"/>
          <p:cNvSpPr/>
          <p:nvPr/>
        </p:nvSpPr>
        <p:spPr>
          <a:xfrm>
            <a:off x="5834301" y="5650468"/>
            <a:ext cx="4110395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Ethical hackers and security researchers employ keyloggers to assess the vulnerability of systems and identify potential security weaknesses.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731175"/>
            <a:ext cx="4919305" cy="276713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Keylogger Development with Python</a:t>
            </a:r>
            <a:endParaRPr lang="en-US" sz="4465" dirty="0"/>
          </a:p>
        </p:txBody>
      </p:sp>
      <p:sp>
        <p:nvSpPr>
          <p:cNvPr id="7" name="Text 3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Python is a popular choice for developing keyloggers due to its versatility, ease of use, and extensive library of modules. Developers can leverage Python's keyboard and mouse event handlers to create a keylogger that captures user input and sends it to a remote server or stores it locally.</a:t>
            </a:r>
            <a:endParaRPr lang="en-US" sz="178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539960"/>
            <a:ext cx="9355098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Capturing and Storing Keystrokes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Keyboard Hooks</a:t>
            </a:r>
            <a:endParaRPr lang="en-US" sz="2233" dirty="0"/>
          </a:p>
        </p:txBody>
      </p:sp>
      <p:sp>
        <p:nvSpPr>
          <p:cNvPr id="6" name="Text 4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Utilize system-level keyboard hooks to intercept and record keystrokes as they are generated.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File Storage</a:t>
            </a:r>
            <a:endParaRPr lang="en-US" sz="2233" dirty="0"/>
          </a:p>
        </p:txBody>
      </p:sp>
      <p:sp>
        <p:nvSpPr>
          <p:cNvPr id="8" name="Text 6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Save the captured keystrokes to a local file or database for later retrieval and analysis.</a:t>
            </a: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Encryption</a:t>
            </a:r>
            <a:endParaRPr lang="en-US" sz="2233" dirty="0"/>
          </a:p>
        </p:txBody>
      </p:sp>
      <p:sp>
        <p:nvSpPr>
          <p:cNvPr id="10" name="Text 8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Encrypt the stored data to protect user privacy and prevent unauthorized access.</a:t>
            </a:r>
            <a:endParaRPr lang="en-US" sz="178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C89FCB-2585-192A-58FB-C6CEC075D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336" y="3821558"/>
            <a:ext cx="6978783" cy="41032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FD159C2-4987-2C5C-2873-F20DEAA38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63" y="163959"/>
            <a:ext cx="6997394" cy="41032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E0E83B-AC45-88E9-8E6F-4D975520E8B1}"/>
              </a:ext>
            </a:extLst>
          </p:cNvPr>
          <p:cNvSpPr txBox="1"/>
          <p:nvPr/>
        </p:nvSpPr>
        <p:spPr>
          <a:xfrm>
            <a:off x="8323327" y="2007126"/>
            <a:ext cx="5384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1. Install Python: </a:t>
            </a:r>
            <a:r>
              <a:rPr lang="en-US" sz="2400" dirty="0"/>
              <a:t>Ensure Python is installed on your system by </a:t>
            </a:r>
            <a:r>
              <a:rPr lang="en-US" sz="2400" dirty="0" err="1"/>
              <a:t>Pycharm</a:t>
            </a:r>
            <a:r>
              <a:rPr lang="en-US" sz="2400" dirty="0"/>
              <a:t> or </a:t>
            </a:r>
            <a:r>
              <a:rPr lang="en-US" sz="2400" dirty="0" err="1"/>
              <a:t>Vscode</a:t>
            </a:r>
            <a:r>
              <a:rPr lang="en-US" sz="2400" dirty="0"/>
              <a:t>.</a:t>
            </a:r>
            <a:endParaRPr lang="en-IN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7F51D-D220-8946-DAFB-C5A7F313AAEE}"/>
              </a:ext>
            </a:extLst>
          </p:cNvPr>
          <p:cNvSpPr txBox="1"/>
          <p:nvPr/>
        </p:nvSpPr>
        <p:spPr>
          <a:xfrm>
            <a:off x="1511300" y="5363114"/>
            <a:ext cx="5257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/>
              <a:t>2. Install the </a:t>
            </a:r>
            <a:r>
              <a:rPr lang="en-IN" sz="2400" dirty="0" err="1"/>
              <a:t>pynput</a:t>
            </a:r>
            <a:r>
              <a:rPr lang="en-IN" sz="2400" dirty="0"/>
              <a:t> package by interpreter.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69EA23-6B63-3C72-D6D0-A9A4749ACCED}"/>
              </a:ext>
            </a:extLst>
          </p:cNvPr>
          <p:cNvSpPr txBox="1"/>
          <p:nvPr/>
        </p:nvSpPr>
        <p:spPr>
          <a:xfrm>
            <a:off x="9004300" y="654360"/>
            <a:ext cx="37128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u="sng" dirty="0">
                <a:latin typeface="Poppins" panose="00000500000000000000" pitchFamily="2" charset="0"/>
                <a:cs typeface="Poppins" panose="00000500000000000000" pitchFamily="2" charset="0"/>
              </a:rPr>
              <a:t>INSTALLATION</a:t>
            </a:r>
          </a:p>
        </p:txBody>
      </p:sp>
    </p:spTree>
    <p:extLst>
      <p:ext uri="{BB962C8B-B14F-4D97-AF65-F5344CB8AC3E}">
        <p14:creationId xmlns:p14="http://schemas.microsoft.com/office/powerpoint/2010/main" val="1192457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6881AD-3CF9-557F-6853-66EF7863CA9D}"/>
              </a:ext>
            </a:extLst>
          </p:cNvPr>
          <p:cNvSpPr txBox="1"/>
          <p:nvPr/>
        </p:nvSpPr>
        <p:spPr>
          <a:xfrm>
            <a:off x="4597400" y="163509"/>
            <a:ext cx="543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u="sng" dirty="0"/>
              <a:t>CODE EXPLANATION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3EE84-9A4F-576F-FD8B-28360F6200EC}"/>
              </a:ext>
            </a:extLst>
          </p:cNvPr>
          <p:cNvSpPr txBox="1"/>
          <p:nvPr/>
        </p:nvSpPr>
        <p:spPr>
          <a:xfrm>
            <a:off x="1231900" y="1244765"/>
            <a:ext cx="10820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This code is a simple keylogger written in Python using the </a:t>
            </a:r>
            <a:r>
              <a:rPr lang="en-IN" dirty="0" err="1"/>
              <a:t>pynput</a:t>
            </a:r>
            <a:r>
              <a:rPr lang="en-IN" dirty="0"/>
              <a:t> library. It listens for keyboard events and logs the keystrokes to a file named log.txt.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2495A5-3103-A898-B384-06EEECEA3EDE}"/>
              </a:ext>
            </a:extLst>
          </p:cNvPr>
          <p:cNvSpPr txBox="1"/>
          <p:nvPr/>
        </p:nvSpPr>
        <p:spPr>
          <a:xfrm>
            <a:off x="1231900" y="2400142"/>
            <a:ext cx="9194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from </a:t>
            </a:r>
            <a:r>
              <a:rPr lang="en-IN" b="1" dirty="0" err="1"/>
              <a:t>pynput.keyboard</a:t>
            </a:r>
            <a:r>
              <a:rPr lang="en-IN" b="1" dirty="0"/>
              <a:t> import Listener</a:t>
            </a:r>
          </a:p>
          <a:p>
            <a:r>
              <a:rPr lang="en-IN" dirty="0"/>
              <a:t>This imports the Listener class from the ‘</a:t>
            </a:r>
            <a:r>
              <a:rPr lang="en-IN" dirty="0" err="1"/>
              <a:t>pynput.keyboard</a:t>
            </a:r>
            <a:r>
              <a:rPr lang="en-IN" dirty="0"/>
              <a:t>’ module, which is used to monitor keyboard events.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3A996CF-50B1-88EF-31C2-3633CF2A11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1900" y="3848316"/>
            <a:ext cx="1082040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def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writetofile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(key):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str(key)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keydata.replace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("'", "")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writetofile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function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This function is called every time a key is pressed.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str(key)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Converts the key event to a string.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keydata.replace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("'", "")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Removes single quotes from the string representation of the key.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3A8E70CE-846B-CB1E-C94A-6B75DD77DF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1900" y="5516397"/>
            <a:ext cx="114935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if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== '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Key.space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':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‘ ‘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if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== '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Key.shift_r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':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‘’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if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== '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Key.ctrl_l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':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‘’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if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== '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Key.enter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':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'\n'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These if statements handle special keys: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Space key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Key.space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): Replaces it with a space character (' ').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Right Shift key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Key.shift_r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and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Left Ctrl key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Key.ctrl_l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): Ignores these keys by setting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 an empty string ('').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Enter key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Key.enter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): Replaces it with a newline character ('\n').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71F406-ACCB-6EA9-F412-1553F1A9A384}"/>
              </a:ext>
            </a:extLst>
          </p:cNvPr>
          <p:cNvSpPr txBox="1"/>
          <p:nvPr/>
        </p:nvSpPr>
        <p:spPr>
          <a:xfrm>
            <a:off x="1231900" y="1970864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ym typeface="Wingdings" panose="05000000000000000000" pitchFamily="2" charset="2"/>
              </a:rPr>
              <a:t> </a:t>
            </a:r>
            <a:r>
              <a:rPr lang="en-IN" sz="2000" b="1" dirty="0"/>
              <a:t>Imports 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11547C-00D1-AC96-AF71-7FFD819B2320}"/>
              </a:ext>
            </a:extLst>
          </p:cNvPr>
          <p:cNvSpPr txBox="1"/>
          <p:nvPr/>
        </p:nvSpPr>
        <p:spPr>
          <a:xfrm>
            <a:off x="1231900" y="3376998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ym typeface="Wingdings" panose="05000000000000000000" pitchFamily="2" charset="2"/>
              </a:rPr>
              <a:t> Functions to Write Keystrokes to File :</a:t>
            </a:r>
            <a:endParaRPr lang="en-IN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6D4323-5838-82E1-4B34-0839A98F7D71}"/>
              </a:ext>
            </a:extLst>
          </p:cNvPr>
          <p:cNvSpPr txBox="1"/>
          <p:nvPr/>
        </p:nvSpPr>
        <p:spPr>
          <a:xfrm>
            <a:off x="1231900" y="5140978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ym typeface="Wingdings" panose="05000000000000000000" pitchFamily="2" charset="2"/>
              </a:rPr>
              <a:t> Key Mapping :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1780832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44AA4C-9818-4DD4-0881-EF101D52730A}"/>
              </a:ext>
            </a:extLst>
          </p:cNvPr>
          <p:cNvSpPr txBox="1"/>
          <p:nvPr/>
        </p:nvSpPr>
        <p:spPr>
          <a:xfrm>
            <a:off x="685800" y="1329035"/>
            <a:ext cx="73152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with open("log.txt", 'a') as f:        </a:t>
            </a:r>
          </a:p>
          <a:p>
            <a:r>
              <a:rPr lang="en-IN" b="1" dirty="0" err="1"/>
              <a:t>f.write</a:t>
            </a:r>
            <a:r>
              <a:rPr lang="en-IN" b="1" dirty="0"/>
              <a:t>(</a:t>
            </a:r>
            <a:r>
              <a:rPr lang="en-IN" b="1" dirty="0" err="1"/>
              <a:t>keydata</a:t>
            </a:r>
            <a:r>
              <a:rPr lang="en-IN" b="1" dirty="0"/>
              <a:t>)</a:t>
            </a:r>
          </a:p>
          <a:p>
            <a:r>
              <a:rPr lang="en-IN" dirty="0"/>
              <a:t>with open("log.txt", 'a') as f: Opens the file log.txt in append mode ('a'). If the file doesn't exist, it will be created.</a:t>
            </a:r>
          </a:p>
          <a:p>
            <a:r>
              <a:rPr lang="en-IN" dirty="0" err="1"/>
              <a:t>f.write</a:t>
            </a:r>
            <a:r>
              <a:rPr lang="en-IN" dirty="0"/>
              <a:t>(</a:t>
            </a:r>
            <a:r>
              <a:rPr lang="en-IN" dirty="0" err="1"/>
              <a:t>keydata</a:t>
            </a:r>
            <a:r>
              <a:rPr lang="en-IN" dirty="0"/>
              <a:t>): Writes the processed key data to the file.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964DC8-E9A9-04CF-DD78-CE91F8EC8C49}"/>
              </a:ext>
            </a:extLst>
          </p:cNvPr>
          <p:cNvSpPr txBox="1"/>
          <p:nvPr/>
        </p:nvSpPr>
        <p:spPr>
          <a:xfrm>
            <a:off x="685800" y="3987800"/>
            <a:ext cx="7315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with Listener(</a:t>
            </a:r>
            <a:r>
              <a:rPr lang="en-IN" b="1" dirty="0" err="1"/>
              <a:t>on_press</a:t>
            </a:r>
            <a:r>
              <a:rPr lang="en-IN" b="1" dirty="0"/>
              <a:t>=</a:t>
            </a:r>
            <a:r>
              <a:rPr lang="en-IN" b="1" dirty="0" err="1"/>
              <a:t>writetofile</a:t>
            </a:r>
            <a:r>
              <a:rPr lang="en-IN" b="1" dirty="0"/>
              <a:t>) as l:  </a:t>
            </a:r>
          </a:p>
          <a:p>
            <a:r>
              <a:rPr lang="en-IN" b="1" dirty="0"/>
              <a:t> </a:t>
            </a:r>
            <a:r>
              <a:rPr lang="en-IN" b="1" dirty="0" err="1"/>
              <a:t>l.join</a:t>
            </a:r>
            <a:r>
              <a:rPr lang="en-IN" b="1" dirty="0"/>
              <a:t>()</a:t>
            </a:r>
          </a:p>
          <a:p>
            <a:r>
              <a:rPr lang="en-IN" dirty="0"/>
              <a:t>with Listener(</a:t>
            </a:r>
            <a:r>
              <a:rPr lang="en-IN" dirty="0" err="1"/>
              <a:t>on_press</a:t>
            </a:r>
            <a:r>
              <a:rPr lang="en-IN" dirty="0"/>
              <a:t>=</a:t>
            </a:r>
            <a:r>
              <a:rPr lang="en-IN" dirty="0" err="1"/>
              <a:t>writetofile</a:t>
            </a:r>
            <a:r>
              <a:rPr lang="en-IN" dirty="0"/>
              <a:t>) as l: Creates a Listener object that calls the </a:t>
            </a:r>
            <a:r>
              <a:rPr lang="en-IN" dirty="0" err="1"/>
              <a:t>writetofile</a:t>
            </a:r>
            <a:r>
              <a:rPr lang="en-IN" dirty="0"/>
              <a:t> function whenever a key is pressed.</a:t>
            </a:r>
          </a:p>
          <a:p>
            <a:r>
              <a:rPr lang="en-IN" dirty="0" err="1"/>
              <a:t>l.join</a:t>
            </a:r>
            <a:r>
              <a:rPr lang="en-IN" dirty="0"/>
              <a:t>(): Starts the listener and waits for it to complete. This call blocks the main program, keeping the listener running indefinitely. It joins every single keystroke side by side.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827301-BEC0-487F-D117-0611458E7935}"/>
              </a:ext>
            </a:extLst>
          </p:cNvPr>
          <p:cNvSpPr txBox="1"/>
          <p:nvPr/>
        </p:nvSpPr>
        <p:spPr>
          <a:xfrm>
            <a:off x="685800" y="744667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ym typeface="Wingdings" panose="05000000000000000000" pitchFamily="2" charset="2"/>
              </a:rPr>
              <a:t> Writing to a File :</a:t>
            </a:r>
            <a:endParaRPr lang="en-IN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714208-4A5D-907E-1B81-067C60A5621B}"/>
              </a:ext>
            </a:extLst>
          </p:cNvPr>
          <p:cNvSpPr txBox="1"/>
          <p:nvPr/>
        </p:nvSpPr>
        <p:spPr>
          <a:xfrm>
            <a:off x="685800" y="3275915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N" sz="2000" b="1" dirty="0">
                <a:sym typeface="Wingdings" panose="05000000000000000000" pitchFamily="2" charset="2"/>
              </a:rPr>
              <a:t>Listener Setup :</a:t>
            </a:r>
          </a:p>
        </p:txBody>
      </p:sp>
    </p:spTree>
    <p:extLst>
      <p:ext uri="{BB962C8B-B14F-4D97-AF65-F5344CB8AC3E}">
        <p14:creationId xmlns:p14="http://schemas.microsoft.com/office/powerpoint/2010/main" val="888248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892</Words>
  <Application>Microsoft Office PowerPoint</Application>
  <PresentationFormat>Custom</PresentationFormat>
  <Paragraphs>82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Poppins</vt:lpstr>
      <vt:lpstr>Roboto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Poornima Burma</cp:lastModifiedBy>
  <cp:revision>5</cp:revision>
  <dcterms:created xsi:type="dcterms:W3CDTF">2024-07-15T00:13:42Z</dcterms:created>
  <dcterms:modified xsi:type="dcterms:W3CDTF">2024-07-15T06:39:54Z</dcterms:modified>
</cp:coreProperties>
</file>